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98" r:id="rId4"/>
    <p:sldId id="258" r:id="rId5"/>
    <p:sldId id="337" r:id="rId6"/>
    <p:sldId id="338" r:id="rId7"/>
    <p:sldId id="299" r:id="rId8"/>
    <p:sldId id="263" r:id="rId9"/>
    <p:sldId id="339" r:id="rId10"/>
    <p:sldId id="340" r:id="rId11"/>
    <p:sldId id="300" r:id="rId12"/>
    <p:sldId id="264" r:id="rId13"/>
    <p:sldId id="341" r:id="rId14"/>
    <p:sldId id="342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E9F9"/>
    <a:srgbClr val="6CBD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70" d="100"/>
          <a:sy n="70" d="100"/>
        </p:scale>
        <p:origin x="21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49D70-6618-4B13-AF10-23C90D23339A}" type="datetimeFigureOut">
              <a:rPr lang="zh-CN" altLang="en-US" smtClean="0"/>
              <a:t>2017/6/28 Wednesday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66F16-8216-4A75-A22D-EB44C8DCC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530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5477" y="1709073"/>
            <a:ext cx="8440489" cy="1250377"/>
          </a:xfrm>
        </p:spPr>
        <p:txBody>
          <a:bodyPr>
            <a:noAutofit/>
          </a:bodyPr>
          <a:lstStyle>
            <a:lvl1pPr algn="ctr"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106475" y="2959915"/>
            <a:ext cx="4931050" cy="56808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24" name="AutoShape 4" descr="data:image/jpeg;base64,/9j/4AAQSkZJRgABAQAAAQABAAD/2wCEAAkGBhQQERUUEBQVFBUVGBUVFRQXFBgYGBcUFxQVFRcUGhgZHCYgFxwkHBQUIC8gIycpLTgsFx4xNzAqNSYrLCkBCQoKDgwOGg8PGiwgHyQsLC0tMiwvLCw0MSksKSwpLCwyNCosKSwsLCwsLCwsLDUpKSwsLyksLCwsLCwsKSkpKf/AABEIALAAyAMBIgACEQEDEQH/xAAcAAEAAgIDAQAAAAAAAAAAAAAAAQcFBgMECAL/xAA+EAABAwICBwUFBQgCAwAAAAABAAIDBBEGMQUHEiFBUWEiUnGRoRMyQmKBFCNyscEzU3OCkrLR8KLSg5Ph/8QAGgEBAAMBAQEAAAAAAAAAAAAAAAIDBAUBBv/EADERAAEDAwIEBAUDBQAAAAAAAAABAgMEESESMRNBUfAiYZGxBRQywdEjUqEVQnGB4f/aAAwDAQACEQMRAD8AvFERAEREAREQBEuougJRfN0ugPpFitJ4mpqb9vNGw93au7+kXPotarNbtIz9m2WTqGho/wCR/RXMgkf9LVIq5E3U3pFWUmucfDSn6zAfkwr4bro50vlN/liu+Rn/AG/yn5I8RvUtC6KvaXXJTn9pDKzqC14/MFbDo3HtFPYMna1x+F92H/lYeqrfTSs3apJHtXmbCi+Q++8KbrOSJRRdSgCIiAIiIAiIgCIiAIiIAouhKhAFChzgBcmwG8k5Ac1VeNNZ5feGhdst3h04zd0j5D5s+Vs1fDA+Z1mkXORu5uGJ8f09DdpPtZf3TCLj8bsmfn0VX6d1iVdVcbfsWH4Irt3dXe8fTwWsl1zf6/8A1Qu7DRxxZ3XzMrpFcTtIoC3DCermatAkkJhhOTiLuePkaeHzH1WmSRsaanLYgiKuENRUBX1ozAFFABaBrz3pO2T57h9Au9UYXpJBZ9NCR/DaPUBc9fiUd8IpbwVPO6K2cQao4nguo3GN37t5LmHoD7zfUKsdJaMkp5DHMwseMwfzByI6hbYaiOb6VK3MVu52tDYoqaQ/cSuaO4e0w/ynd5WVk4b1rxTWZVgQvO7bBvGT14s+tx1VQqV5NSxy7pnqetkVp6aY8EAg3B3gjIjmvpUXhDHktAQw3kg4xk729Yycj0yPTNXPorS0dVE2WBwcx3HiDxaRwI5Lg1FK+Bc5TqamPRx3QpXyvpZCYREQBERAEREAUFSoQEKFJWia0cWmmi+zwm0so7RGbIsiehdvA6XVsUayORqHjlslzW9Y+OzO51NTO+5abSPB/aOGbQe4D5npnoChSF9PFE2Julpic5XLdQpaL5eFuvJc9FQvme2OJpe9xs1ozJ/TxVx4J1dsowJZ7SVGY4tj6N5u+bysq6ioZCl136HrGK4wuB9WNtmeubv3FkB4cnSdfl8+SswCylYrEWJIaGL2kzs7hjB7z3cmj9cgvn5JJKh+c9ENaIjUO/V1jImF8rmsY3eXOIAH1K0nSGt+mjdaKOSa3xCzG/Ta3nyVc4mxZNXybUpswe5ED2W9fmd8x9FhLrqQ/Dmol5MqUOmXkXTonWvSTODZNuAnIvsWf1Ny+tlnMQYbg0hFsyi+68crbbTb8WniOmRXnpbVg3HstAQx95IDnHfezqw8Pw5eC8lodPjhWyoGy3w46OJsKzUEmzKLtPuSgdl3To75T6rCr0PDNT6Rp7jZmheLEHnyIza4eYVU401eyUV5IbyU/E5uj6O5j5vNXU1Yj10SYcRfHbKbGm3WdwliuTR82227o3WEsfBzeY5OHA/RYOygrc5qParXJgrRbLdD0po7SDKiNssTg5jxdp6foeFl2Qqb1X4rNPN9nlP3Ux7N/glOXgHZHrbqrjXzNTAsL9PLkbGO1Jc+kRFmJhERAEREAKhCiA4KyrbFG6R5s1jS5x5BouV5105pd1XPJNJm91wO63JrfoLDzVr63NLeyo2xNO+d1j/DZZzvXZH1VNLufDorNWRefsZpnZsRZZTQGHpq2URwNuc3OO5rB3nHh4ZlZDCOCZdIPuOxCD25SN34WD4neg48ldmhdCRUcQjgaGtGZzLj3nHiVdVVjYvC3LvY8ZHqydDCmDodHssztSO9+UjtO6Dut6ed1nkutExvrJbTbUNKQ+bJz82xf9n9Mhx5LiNbJUP6qaFVGoZbGGOItHt2d0kxF2xA5cnPPwt9TwVK6X0vLVSGWd5c4+TR3Wj4R0XWlmfK8ueXPe83JNy5zj6kqzsD6stnZnrm3O4sgOQ5Ok5n5fPkOy1kVGzU7K97GdVdItkMHg7VrJVgS1BdFCd7Ra0kg5i/ut6n6DirS0XhempmgQwsb8xaHOPUudclZQBa3izHUOjxsn7yUi4iad4HeefhHqeS5j55ql1k9ELka1iGWr9BQTt2ZoY3jqwX+hzH0VYYy1ZOp7y0e1JEN7o83sHMcXt9R1XVqdbda512CFg7ojLvUu3rN4f1v7TgytjDQd3tY72HVzDcgdQT4LVHDUweJMp07+xBXMdg0TD+JJqGT2kDtx95h9x45OH65hXThjFsGkYzsbngfeQutcX3fzN6+dlrmLtXkdW37RQloe4bRaCPZy337QOTXHnkePNVfHJLSzXBfFLGfBzTyI/TIq9zIqxupuHd7kUVY1suxYeNdWOc1C3q6Aepj/6+XJVm5ttx3HL68lcmCtYzKvZiqLRz5A5Mk/DfJ3y+SnHWAo6pr54rRzNBcTbsyBovZw7273vO6hDUvidwp/UOYjku0pgeSv3BGnvttGyRxu9v3cn425n6ix+qoMLftUGltiokgJ3St2mj52f5aT/SFfXxa4r807UjE6zi3gpUBSvnTWEREAREQBQpUICmtb9dt1rY+EUTfN5Lj6Bq0ZbFrCm29JVHRzW/0saFrq+qp26Ymp5IYXrdym14Nx/JQEMfeSnJ3s+Jl83MP5tO7wVz6L0rFUxtlgeHsdxHA8QRmCORVDQ4Tmko/tcQ22Bz2va0dpmyfetxb4ZLjw7iSahk24HbjbaYfceORH5Eb1kqKRk13R/UWMkVuFN51i4/kY99LTh0ZG6SUgtcb8Gcm/Px4c1XFHRPme2OJpe9xs1rRck/7xKt9klHp+Cx7EzBlu9pGTxB+Nl/p4FZnCmDodHssztyOHblI7Tug7reg+t1SypZTx6dNndPuSVivW98GLwRq8ZRASz2kqOebY+jeZ5u8rcdyUPeGgkkADeSdwAHEqrMcazC/agoXENyfOM3cxHyHzeXNYWtlqn94LVVrEMzjjWQ2m2oaQh82Tn5ti6fM/pkOPJVtoXQNRpKYiO73E7UkrybC/FzuJ6ZrIYOwLLpB20bxwA9qTi7m1l8z1yHXJXTorRMVLE2KBgYxvDiTxcTxJ5lbnyR0bdEeXc+/sVIiyZXY0KHUxHs9uoftcS1jQ2/gbn1Wn4qwHPQdp33kRylaDYdHj4T1y6q79J6Tjpo3SzvDGNzJ9ABmSeQWo0+tSineYpGvYx3Z25Gt2CDu7QudkHru5qqCpqFXVbUnM9cxm2xX2EcbTaPds/tISe1ETlzcw/C70PqrI0noWk03AJYXAPAs2UDttP7uRvEdD4grWcZ6sTHeahG0zN0I3lozvH3h8ufK+S0rQmnZqKUSQO2Tk5p91w7rm8R6ha1Yyf9WFbO73IXVvhdsTpvQU1FKY527Jza4e64d5ruP5hbdhnWWRE6nrSXAsc1k2ZBLSA1/MfNnz5ra9F6bpNNwGKZoEgF3RE9pp/eRu4jqPAhVzi/A8tA7a3yQk9mUDLk14+E9cj6I2Rs/wClMlnJ3gWVuW7GstyCyuFq/wBhWQSd2RgP4XHZPo4rFKWutv5b/Leug5NSKi8ypMHpxfS4KaXbY13eaD5gH9VzhfIqbwiIvAEREAUKVCA8+Y5FtI1X8U/2tWDW0azKfY0lN84Y8fVgH5tK1dfWQreNq+SexhdupvurvHzKNv2eoFoi4ubKL9lzsw4d3qMlncYatWVINRQbIe7tGMEezkvv2mHJrj5HpmqwOipRAKjYJiLizbG8NcLbnd299xKz2DseS0B2DeSAnfHfe3m5hOR6ZHpmsksDkcssK55p1LGuS2lxgY5JaaW7duKWM9Wua4cCP0KtvBWsplVsxVNo5sg7Jkh6d13y+XJc+l9A0mmoBNC4CS1mytHaB/dyN4+B3jgqj05oKajlMc7dk5tI91w7zTxHqOKjeOrTS7Dk9RmPKbFnazaGvmAZTtL6cgbTY/fLvnGZbyA3c+CwmENVskjhJXNMcY3iK/bf+K3uN6ZnomCtZ5i2Ya0l0eTZs3M6P4ub1zHVWtT1DZGh0bg9p3hzSCCOhCySSTUzOFZE8073LERr1uTDA1jQ1gDWtFg0CwAHAAZLFYlxTDQR7cxu432Ix7zz0HAcydyxWMNYMVECyMtln4MB7LOryMvw5+GaqMCp0lU/FNNJ5Afkxg8lCmpFk8cmG+56+S2E3Oxp/EdRpKYF9zvtFCy5Db8Gj4nHnn4BWDgfVoINmesAdLmyLNsfIu4Of6DrmsvgzAcdA3bdaScjtSW3N5tYDkOuZ9FtJNlKorEtw4cIeMj5uC0bGGr+Kt25aQsZOCQ8AjYe4Zh1vcf181jMcazbbUFC7fk+ccObY+Z+by5rTMJaaqYKhv2S8j5DZ0W8iTidrl+LgpU9LK1vERdK97h72qtjGyRy0s1jtwyxn8LmnmD/AKCrLw5rEZVxOgrdlshY5ocQNiXsncRk13TI8OS2bEeEotIxD2zfZyhvZe3eWEi5bfdttvw8rKmMQYbmopPZztzvsvG9jwOLT+mYWlr4qxLOw5O8eRWqOj/wYluSOyPgVNlyUsBe9rBm5zWjxc4D9V0yk9H6NFoY/wADP7Qu0F8NbYWHDd5L7C+PVbnQJREXgCIiAKFKhAVPrm0baWCcDc5roneLTtN9HO8lW6vzWBoT7XQyNaLvZ96z8TN5H1btD6qg19FQSaordDJKlnFwapXxyUL4nbLj7R+3GbHsuDbXaeB3+SwuNNV5ivNQguZm6DNzerO8Plz8VoejNKSU0jZYXlj25EcuRGTgeRVzYM1hR1wEclo6jufC/qwn+3PxVEzJYHrKzKLuTbpcmlSotBYhmopfaQOsfiafdeB8Lhx/MK3NGaZpNNwGKVo2wLuiJ7bD343cR1HgQuDGmreOrvLT2jnzIyZIfmt7rvmH1VSSxTUk1nbcM0Zvyc08CDxHXIqdo6tNTVs5DzLMLsZ3F2AZqAl7bywcJAN7ejwPd8cvDJa5DVPYLMe9oOYa4gH6A2Vs4L1mMqbQ1myyU7mvyZJ0PBrumR9FsNRgShkftupo75mwLQT1a0gHyUfnHReCdufLmOGjstKYw3hWavk2YR2Qe3KfcZ4ni7oN6u7DWF4aCLYhF3G23IfeeeZPAcgNwWSpaRkTQyJrWNGTWgAD6BdXTWnIqOIyzu2WjIZuce60cSsNRVPqF0pt0LWsRuTtVVUyJjnyODGNF3OJsAOZKp/G2sV9XeGmJZBkTk6Xx7renHjyWKxdjWXSD7HsQg9iIHyc4/E70HDmuLCuEJdISWj7MbT25SNzeg7zunmt1PSNhTiS7+3/AEqfIrsNOloTQUtbKIoG3PE5NY3vOPAf6FduE8HRaPjsztyOA25SN56Dut6ed13tA4fhoohHA2wzc473Pd3nHiVkViqqxZvC3DfcsZHpyu4Wp6wdO0sNOY6lomc8diG++/B+1mwDvZ8rrr421iMo7xQWknyPFsXV3N3y+fWnKytfM90kri97jdzid5P+8FZSUbnqj3YQ8kkRMIcd1sGANH+30hAODHe1d4MG0PXZWugq09TuhbNlqXD3vuo/AG7z57I/lK6tVJw4nL/r1KGJdxZSkKF9L5c2hERAEREAUKVBQEKh9YGG/sVW7ZFopbyRngLntM/lJ8iFfKwmLsNNr6d0TrB47Ub+68ZfQ5HoVspJ+C/Oy7kHt1IeelLHkEEEgjeCDYgjiDwXLW0T4ZHRytLXsOy5p4H9RxBXAvpEyZC08E60drZhr3WO4MnOR5CTkfm8+a3HEuFINIR2kFnAdiVttpt/7m9DuXnxbngrWLJRWinvJBkBm+Pq3m35fLkuXPRq1eJDhen4Lmv5OMJiXCs1BJsTNu0+5IPceOnI/Kd/5rM4Z1nVFIAyQe3jG4Bxs9o5B++46G6t0inr6f4JoZB4g/q0j6EFVjiTVNNE4uoz7aPMMJAkb032D/HceiR1McyaJ0svfoFYrctMlWa6Bs/c052ub3jZH0bvPoq+0zp6ask9pUPLzwGTWjk1vAf6V2o8F1rnbIpZr9W2Hmdy3fCuqTZIkryDbeIGm4/ndx8Bu6lWotNTJqS1/VSPjfg1zBWAJK4iSW8dOD73xSfKzp83lfhdNBQRwRtjhaGMaLNaMh/k9VzMYGgBoAAFgALAAZADguOqqmxMc+RwY1ou5zjYAcyVyKiofO7O3JC9jEacpKrPHGs221BQu37w+ccOYj5n5vLmsLjjWM6rvDTEsgyLsnS+PdZ0zPHktHJXQpaG3jk9PyVSS8kPpzrnfmd9+Z5qF8gr6XWM52tF6OfUSsiiF3yENHTmT0AuT4L0PojRjaaCOGP3Y2ho683HqTc/VafqxweaaP7RM20sg7DTmyM7/o52Z6WHNb4uDX1HEdobsnua4mWS6kgKURc0tCIiAIiIAiIgIREQGoY8wI2vZ7SKzahg3HISNHwO/R3DwVJ1NK6J7mSNLXtNnNIsQRwK9NrXMWYIh0g27vu5QLNlA3/hcPib08l06St4fgft7FMkd8oUEgWYxDhaehdadnZJs2Ru9jvB3A9DYrDruNcjku3Jn2M1hjFk2j5NqI3YffiJ7Luvyu+YequzDeKoa+Pahd2h78Z99h6jiOo3LzyueirpIHiSF7mPbk5psR06jodyyVNI2bKYUm2RWnphFUuidckrG2qYWyEfGx2wT4tII8rLm0hrncW2p6cNPekftW/laBfzXJ+Rmva38l/EaWLpnTkVJEZJ3hrRkM3OPdaPiKpTF+NpdIPsbshBuyIHyc8/E70HDmsRpbTU1XJ7SokL3cL5NHJoG5o8F0brqU1E2LxOypQ+TVhCSUQLsUNBJO8RwsdI85NaLnx6DqVuVbZKjrhWVq71elxbVVbbNFnRROHvHhI4cuIH18cpg3Ve2AtmrLSSCxbGN7GHme+70HXNWCuPV1yKmiP1/Boji5qQpCKVxzQEREAREQBERAEREAUKUQEIpUWQHHPTtkaWvaHNduLXAEEdQc1oentUUEt3UrzA7uG7o/8ALfoT4KwEVscz4luxbEVai7lCaU1d1tPe8JkaPiiO2PL3h5LXZoSw2eC08nAtPkV6dsuOelbILPa1w5OaCPVdFnxNyfU25WsKcjzJZRZeipcJUb97qaA/+Jv6BfLcG0QypYP/AFt/wrv6mz9qkeCp54AvuWX0bhCrqLeyp5CD8Tm7Df6nWV/02i4ov2cUbPwsa38guyqn/E1/tb6hIeqlWaD1OONnVkoA/dxbz4F5y+g+qsTRGgoKRmxTxtYONhvd1c473fVd9FglqJJfqUuaxG7BFKLOSCIiAIiIAiIgCIiAIiIAiIgCIiAIiIAiIgCIiAIiIAiIgCIiAIiIAiIgCIi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-4861048" y="3379387"/>
            <a:ext cx="14977664" cy="5378205"/>
            <a:chOff x="-4861048" y="3379387"/>
            <a:chExt cx="14977664" cy="5378205"/>
          </a:xfrm>
        </p:grpSpPr>
        <p:sp>
          <p:nvSpPr>
            <p:cNvPr id="22" name="波形 21"/>
            <p:cNvSpPr/>
            <p:nvPr userDrawn="1"/>
          </p:nvSpPr>
          <p:spPr>
            <a:xfrm>
              <a:off x="-4861048" y="3379387"/>
              <a:ext cx="14977664" cy="5021593"/>
            </a:xfrm>
            <a:prstGeom prst="wave">
              <a:avLst>
                <a:gd name="adj1" fmla="val 9313"/>
                <a:gd name="adj2" fmla="val -225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弦形 9"/>
            <p:cNvSpPr/>
            <p:nvPr userDrawn="1"/>
          </p:nvSpPr>
          <p:spPr>
            <a:xfrm>
              <a:off x="-3348879" y="4293096"/>
              <a:ext cx="13321480" cy="4464496"/>
            </a:xfrm>
            <a:prstGeom prst="chord">
              <a:avLst>
                <a:gd name="adj1" fmla="val 11609387"/>
                <a:gd name="adj2" fmla="val 21592823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/>
            </a:p>
          </p:txBody>
        </p:sp>
        <p:sp>
          <p:nvSpPr>
            <p:cNvPr id="4" name="弦形 3"/>
            <p:cNvSpPr/>
            <p:nvPr userDrawn="1"/>
          </p:nvSpPr>
          <p:spPr>
            <a:xfrm>
              <a:off x="-1968152" y="4582005"/>
              <a:ext cx="11688662" cy="3471638"/>
            </a:xfrm>
            <a:prstGeom prst="chord">
              <a:avLst>
                <a:gd name="adj1" fmla="val 11271132"/>
                <a:gd name="adj2" fmla="val 789284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-252536" y="5758487"/>
              <a:ext cx="9396536" cy="258945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/>
            </a:p>
          </p:txBody>
        </p:sp>
      </p:grp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260154"/>
            <a:ext cx="1152128" cy="41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1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008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5295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868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544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波形 27"/>
          <p:cNvSpPr/>
          <p:nvPr userDrawn="1"/>
        </p:nvSpPr>
        <p:spPr>
          <a:xfrm rot="4443346">
            <a:off x="-6895986" y="1156900"/>
            <a:ext cx="12448559" cy="5021593"/>
          </a:xfrm>
          <a:prstGeom prst="wave">
            <a:avLst>
              <a:gd name="adj1" fmla="val 9313"/>
              <a:gd name="adj2" fmla="val -225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AutoShape 4" descr="data:image/jpeg;base64,/9j/4AAQSkZJRgABAQAAAQABAAD/2wCEAAkGBhQQERUUEBQVFBUVGBUVFRQXFBgYGBcUFxQVFRcUGhgZHCYgFxwkHBQUIC8gIycpLTgsFx4xNzAqNSYrLCkBCQoKDgwOGg8PGiwgHyQsLC0tMiwvLCw0MSksKSwpLCwyNCosKSwsLCwsLCwsLDUpKSwsLyksLCwsLCwsKSkpKf/AABEIALAAyAMBIgACEQEDEQH/xAAcAAEAAgIDAQAAAAAAAAAAAAAAAQcFBgMECAL/xAA+EAABAwICBwUFBQgCAwAAAAABAAIDBBEGMQUHEiFBUWEiUnGRoRMyQmKBFCNyscEzU3OCkrLR8KLSg5Ph/8QAGgEBAAMBAQEAAAAAAAAAAAAAAAIDBAUBBv/EADERAAEDAwIEBAUDBQAAAAAAAAABAgMEESESMRNBUfAiYZGxBRQywdEjUqEVQnGB4f/aAAwDAQACEQMRAD8AvFERAEREAREQBEuougJRfN0ugPpFitJ4mpqb9vNGw93au7+kXPotarNbtIz9m2WTqGho/wCR/RXMgkf9LVIq5E3U3pFWUmucfDSn6zAfkwr4bro50vlN/liu+Rn/AG/yn5I8RvUtC6KvaXXJTn9pDKzqC14/MFbDo3HtFPYMna1x+F92H/lYeqrfTSs3apJHtXmbCi+Q++8KbrOSJRRdSgCIiAIiIAiIgCIiAIiIAouhKhAFChzgBcmwG8k5Ac1VeNNZ5feGhdst3h04zd0j5D5s+Vs1fDA+Z1mkXORu5uGJ8f09DdpPtZf3TCLj8bsmfn0VX6d1iVdVcbfsWH4Irt3dXe8fTwWsl1zf6/8A1Qu7DRxxZ3XzMrpFcTtIoC3DCermatAkkJhhOTiLuePkaeHzH1WmSRsaanLYgiKuENRUBX1ozAFFABaBrz3pO2T57h9Au9UYXpJBZ9NCR/DaPUBc9fiUd8IpbwVPO6K2cQao4nguo3GN37t5LmHoD7zfUKsdJaMkp5DHMwseMwfzByI6hbYaiOb6VK3MVu52tDYoqaQ/cSuaO4e0w/ynd5WVk4b1rxTWZVgQvO7bBvGT14s+tx1VQqV5NSxy7pnqetkVp6aY8EAg3B3gjIjmvpUXhDHktAQw3kg4xk729Yycj0yPTNXPorS0dVE2WBwcx3HiDxaRwI5Lg1FK+Bc5TqamPRx3QpXyvpZCYREQBERAEREAUFSoQEKFJWia0cWmmi+zwm0so7RGbIsiehdvA6XVsUayORqHjlslzW9Y+OzO51NTO+5abSPB/aOGbQe4D5npnoChSF9PFE2Julpic5XLdQpaL5eFuvJc9FQvme2OJpe9xs1ozJ/TxVx4J1dsowJZ7SVGY4tj6N5u+bysq6ioZCl136HrGK4wuB9WNtmeubv3FkB4cnSdfl8+SswCylYrEWJIaGL2kzs7hjB7z3cmj9cgvn5JJKh+c9ENaIjUO/V1jImF8rmsY3eXOIAH1K0nSGt+mjdaKOSa3xCzG/Ta3nyVc4mxZNXybUpswe5ED2W9fmd8x9FhLrqQ/Dmol5MqUOmXkXTonWvSTODZNuAnIvsWf1Ny+tlnMQYbg0hFsyi+68crbbTb8WniOmRXnpbVg3HstAQx95IDnHfezqw8Pw5eC8lodPjhWyoGy3w46OJsKzUEmzKLtPuSgdl3To75T6rCr0PDNT6Rp7jZmheLEHnyIza4eYVU401eyUV5IbyU/E5uj6O5j5vNXU1Yj10SYcRfHbKbGm3WdwliuTR82227o3WEsfBzeY5OHA/RYOygrc5qParXJgrRbLdD0po7SDKiNssTg5jxdp6foeFl2Qqb1X4rNPN9nlP3Ux7N/glOXgHZHrbqrjXzNTAsL9PLkbGO1Jc+kRFmJhERAEREAKhCiA4KyrbFG6R5s1jS5x5BouV5105pd1XPJNJm91wO63JrfoLDzVr63NLeyo2xNO+d1j/DZZzvXZH1VNLufDorNWRefsZpnZsRZZTQGHpq2URwNuc3OO5rB3nHh4ZlZDCOCZdIPuOxCD25SN34WD4neg48ldmhdCRUcQjgaGtGZzLj3nHiVdVVjYvC3LvY8ZHqydDCmDodHssztSO9+UjtO6Dut6ed1nkutExvrJbTbUNKQ+bJz82xf9n9Mhx5LiNbJUP6qaFVGoZbGGOItHt2d0kxF2xA5cnPPwt9TwVK6X0vLVSGWd5c4+TR3Wj4R0XWlmfK8ueXPe83JNy5zj6kqzsD6stnZnrm3O4sgOQ5Ok5n5fPkOy1kVGzU7K97GdVdItkMHg7VrJVgS1BdFCd7Ra0kg5i/ut6n6DirS0XhempmgQwsb8xaHOPUudclZQBa3izHUOjxsn7yUi4iad4HeefhHqeS5j55ql1k9ELka1iGWr9BQTt2ZoY3jqwX+hzH0VYYy1ZOp7y0e1JEN7o83sHMcXt9R1XVqdbda512CFg7ojLvUu3rN4f1v7TgytjDQd3tY72HVzDcgdQT4LVHDUweJMp07+xBXMdg0TD+JJqGT2kDtx95h9x45OH65hXThjFsGkYzsbngfeQutcX3fzN6+dlrmLtXkdW37RQloe4bRaCPZy337QOTXHnkePNVfHJLSzXBfFLGfBzTyI/TIq9zIqxupuHd7kUVY1suxYeNdWOc1C3q6Aepj/6+XJVm5ttx3HL68lcmCtYzKvZiqLRz5A5Mk/DfJ3y+SnHWAo6pr54rRzNBcTbsyBovZw7273vO6hDUvidwp/UOYjku0pgeSv3BGnvttGyRxu9v3cn425n6ix+qoMLftUGltiokgJ3St2mj52f5aT/SFfXxa4r807UjE6zi3gpUBSvnTWEREAREQBQpUICmtb9dt1rY+EUTfN5Lj6Bq0ZbFrCm29JVHRzW/0saFrq+qp26Ymp5IYXrdym14Nx/JQEMfeSnJ3s+Jl83MP5tO7wVz6L0rFUxtlgeHsdxHA8QRmCORVDQ4Tmko/tcQ22Bz2va0dpmyfetxb4ZLjw7iSahk24HbjbaYfceORH5Eb1kqKRk13R/UWMkVuFN51i4/kY99LTh0ZG6SUgtcb8Gcm/Px4c1XFHRPme2OJpe9xs1rRck/7xKt9klHp+Cx7EzBlu9pGTxB+Nl/p4FZnCmDodHssztyOHblI7Tug7reg+t1SypZTx6dNndPuSVivW98GLwRq8ZRASz2kqOebY+jeZ5u8rcdyUPeGgkkADeSdwAHEqrMcazC/agoXENyfOM3cxHyHzeXNYWtlqn94LVVrEMzjjWQ2m2oaQh82Tn5ti6fM/pkOPJVtoXQNRpKYiO73E7UkrybC/FzuJ6ZrIYOwLLpB20bxwA9qTi7m1l8z1yHXJXTorRMVLE2KBgYxvDiTxcTxJ5lbnyR0bdEeXc+/sVIiyZXY0KHUxHs9uoftcS1jQ2/gbn1Wn4qwHPQdp33kRylaDYdHj4T1y6q79J6Tjpo3SzvDGNzJ9ABmSeQWo0+tSineYpGvYx3Z25Gt2CDu7QudkHru5qqCpqFXVbUnM9cxm2xX2EcbTaPds/tISe1ETlzcw/C70PqrI0noWk03AJYXAPAs2UDttP7uRvEdD4grWcZ6sTHeahG0zN0I3lozvH3h8ufK+S0rQmnZqKUSQO2Tk5p91w7rm8R6ha1Yyf9WFbO73IXVvhdsTpvQU1FKY527Jza4e64d5ruP5hbdhnWWRE6nrSXAsc1k2ZBLSA1/MfNnz5ra9F6bpNNwGKZoEgF3RE9pp/eRu4jqPAhVzi/A8tA7a3yQk9mUDLk14+E9cj6I2Rs/wClMlnJ3gWVuW7GstyCyuFq/wBhWQSd2RgP4XHZPo4rFKWutv5b/Leug5NSKi8ypMHpxfS4KaXbY13eaD5gH9VzhfIqbwiIvAEREAUKVCA8+Y5FtI1X8U/2tWDW0azKfY0lN84Y8fVgH5tK1dfWQreNq+SexhdupvurvHzKNv2eoFoi4ubKL9lzsw4d3qMlncYatWVINRQbIe7tGMEezkvv2mHJrj5HpmqwOipRAKjYJiLizbG8NcLbnd299xKz2DseS0B2DeSAnfHfe3m5hOR6ZHpmsksDkcssK55p1LGuS2lxgY5JaaW7duKWM9Wua4cCP0KtvBWsplVsxVNo5sg7Jkh6d13y+XJc+l9A0mmoBNC4CS1mytHaB/dyN4+B3jgqj05oKajlMc7dk5tI91w7zTxHqOKjeOrTS7Dk9RmPKbFnazaGvmAZTtL6cgbTY/fLvnGZbyA3c+CwmENVskjhJXNMcY3iK/bf+K3uN6ZnomCtZ5i2Ya0l0eTZs3M6P4ub1zHVWtT1DZGh0bg9p3hzSCCOhCySSTUzOFZE8073LERr1uTDA1jQ1gDWtFg0CwAHAAZLFYlxTDQR7cxu432Ix7zz0HAcydyxWMNYMVECyMtln4MB7LOryMvw5+GaqMCp0lU/FNNJ5Afkxg8lCmpFk8cmG+56+S2E3Oxp/EdRpKYF9zvtFCy5Db8Gj4nHnn4BWDgfVoINmesAdLmyLNsfIu4Of6DrmsvgzAcdA3bdaScjtSW3N5tYDkOuZ9FtJNlKorEtw4cIeMj5uC0bGGr+Kt25aQsZOCQ8AjYe4Zh1vcf181jMcazbbUFC7fk+ccObY+Z+by5rTMJaaqYKhv2S8j5DZ0W8iTidrl+LgpU9LK1vERdK97h72qtjGyRy0s1jtwyxn8LmnmD/AKCrLw5rEZVxOgrdlshY5ocQNiXsncRk13TI8OS2bEeEotIxD2zfZyhvZe3eWEi5bfdttvw8rKmMQYbmopPZztzvsvG9jwOLT+mYWlr4qxLOw5O8eRWqOj/wYluSOyPgVNlyUsBe9rBm5zWjxc4D9V0yk9H6NFoY/wADP7Qu0F8NbYWHDd5L7C+PVbnQJREXgCIiAKFKhAVPrm0baWCcDc5roneLTtN9HO8lW6vzWBoT7XQyNaLvZ96z8TN5H1btD6qg19FQSaordDJKlnFwapXxyUL4nbLj7R+3GbHsuDbXaeB3+SwuNNV5ivNQguZm6DNzerO8Plz8VoejNKSU0jZYXlj25EcuRGTgeRVzYM1hR1wEclo6jufC/qwn+3PxVEzJYHrKzKLuTbpcmlSotBYhmopfaQOsfiafdeB8Lhx/MK3NGaZpNNwGKVo2wLuiJ7bD343cR1HgQuDGmreOrvLT2jnzIyZIfmt7rvmH1VSSxTUk1nbcM0Zvyc08CDxHXIqdo6tNTVs5DzLMLsZ3F2AZqAl7bywcJAN7ejwPd8cvDJa5DVPYLMe9oOYa4gH6A2Vs4L1mMqbQ1myyU7mvyZJ0PBrumR9FsNRgShkftupo75mwLQT1a0gHyUfnHReCdufLmOGjstKYw3hWavk2YR2Qe3KfcZ4ni7oN6u7DWF4aCLYhF3G23IfeeeZPAcgNwWSpaRkTQyJrWNGTWgAD6BdXTWnIqOIyzu2WjIZuce60cSsNRVPqF0pt0LWsRuTtVVUyJjnyODGNF3OJsAOZKp/G2sV9XeGmJZBkTk6Xx7renHjyWKxdjWXSD7HsQg9iIHyc4/E70HDmuLCuEJdISWj7MbT25SNzeg7zunmt1PSNhTiS7+3/AEqfIrsNOloTQUtbKIoG3PE5NY3vOPAf6FduE8HRaPjsztyOA25SN56Dut6ed13tA4fhoohHA2wzc473Pd3nHiVkViqqxZvC3DfcsZHpyu4Wp6wdO0sNOY6lomc8diG++/B+1mwDvZ8rrr421iMo7xQWknyPFsXV3N3y+fWnKytfM90kri97jdzid5P+8FZSUbnqj3YQ8kkRMIcd1sGANH+30hAODHe1d4MG0PXZWugq09TuhbNlqXD3vuo/AG7z57I/lK6tVJw4nL/r1KGJdxZSkKF9L5c2hERAEREAUKVBQEKh9YGG/sVW7ZFopbyRngLntM/lJ8iFfKwmLsNNr6d0TrB47Ub+68ZfQ5HoVspJ+C/Oy7kHt1IeelLHkEEEgjeCDYgjiDwXLW0T4ZHRytLXsOy5p4H9RxBXAvpEyZC08E60drZhr3WO4MnOR5CTkfm8+a3HEuFINIR2kFnAdiVttpt/7m9DuXnxbngrWLJRWinvJBkBm+Pq3m35fLkuXPRq1eJDhen4Lmv5OMJiXCs1BJsTNu0+5IPceOnI/Kd/5rM4Z1nVFIAyQe3jG4Bxs9o5B++46G6t0inr6f4JoZB4g/q0j6EFVjiTVNNE4uoz7aPMMJAkb032D/HceiR1McyaJ0svfoFYrctMlWa6Bs/c052ub3jZH0bvPoq+0zp6ask9pUPLzwGTWjk1vAf6V2o8F1rnbIpZr9W2Hmdy3fCuqTZIkryDbeIGm4/ndx8Bu6lWotNTJqS1/VSPjfg1zBWAJK4iSW8dOD73xSfKzp83lfhdNBQRwRtjhaGMaLNaMh/k9VzMYGgBoAAFgALAAZADguOqqmxMc+RwY1ou5zjYAcyVyKiofO7O3JC9jEacpKrPHGs221BQu37w+ccOYj5n5vLmsLjjWM6rvDTEsgyLsnS+PdZ0zPHktHJXQpaG3jk9PyVSS8kPpzrnfmd9+Z5qF8gr6XWM52tF6OfUSsiiF3yENHTmT0AuT4L0PojRjaaCOGP3Y2ho683HqTc/VafqxweaaP7RM20sg7DTmyM7/o52Z6WHNb4uDX1HEdobsnua4mWS6kgKURc0tCIiAIiIAiIgIREQGoY8wI2vZ7SKzahg3HISNHwO/R3DwVJ1NK6J7mSNLXtNnNIsQRwK9NrXMWYIh0g27vu5QLNlA3/hcPib08l06St4fgft7FMkd8oUEgWYxDhaehdadnZJs2Ru9jvB3A9DYrDruNcjku3Jn2M1hjFk2j5NqI3YffiJ7Luvyu+YequzDeKoa+Pahd2h78Z99h6jiOo3LzyueirpIHiSF7mPbk5psR06jodyyVNI2bKYUm2RWnphFUuidckrG2qYWyEfGx2wT4tII8rLm0hrncW2p6cNPekftW/laBfzXJ+Rmva38l/EaWLpnTkVJEZJ3hrRkM3OPdaPiKpTF+NpdIPsbshBuyIHyc8/E70HDmsRpbTU1XJ7SokL3cL5NHJoG5o8F0brqU1E2LxOypQ+TVhCSUQLsUNBJO8RwsdI85NaLnx6DqVuVbZKjrhWVq71elxbVVbbNFnRROHvHhI4cuIH18cpg3Ve2AtmrLSSCxbGN7GHme+70HXNWCuPV1yKmiP1/Boji5qQpCKVxzQEREAREQBERAEREAUKUQEIpUWQHHPTtkaWvaHNduLXAEEdQc1oentUUEt3UrzA7uG7o/8ALfoT4KwEVscz4luxbEVai7lCaU1d1tPe8JkaPiiO2PL3h5LXZoSw2eC08nAtPkV6dsuOelbILPa1w5OaCPVdFnxNyfU25WsKcjzJZRZeipcJUb97qaA/+Jv6BfLcG0QypYP/AFt/wrv6mz9qkeCp54AvuWX0bhCrqLeyp5CD8Tm7Df6nWV/02i4ov2cUbPwsa38guyqn/E1/tb6hIeqlWaD1OONnVkoA/dxbz4F5y+g+qsTRGgoKRmxTxtYONhvd1c473fVd9FglqJJfqUuaxG7BFKLOSCIiAIiIAiIgCIiAIiIAiIgCIiAIiIAiIgCIiAIiIAiIgCIiAIiIAiIgCIi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弦形 26"/>
          <p:cNvSpPr/>
          <p:nvPr userDrawn="1"/>
        </p:nvSpPr>
        <p:spPr>
          <a:xfrm rot="4740517">
            <a:off x="-6516038" y="1064512"/>
            <a:ext cx="11688662" cy="3471638"/>
          </a:xfrm>
          <a:prstGeom prst="chord">
            <a:avLst>
              <a:gd name="adj1" fmla="val 11271132"/>
              <a:gd name="adj2" fmla="val 78928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quarter" idx="10"/>
          </p:nvPr>
        </p:nvSpPr>
        <p:spPr>
          <a:xfrm>
            <a:off x="2172818" y="1556792"/>
            <a:ext cx="6431630" cy="647700"/>
          </a:xfrm>
        </p:spPr>
        <p:txBody>
          <a:bodyPr vert="horz" lIns="91440" tIns="45720" rIns="91440" bIns="45720" rtlCol="0" anchor="ctr">
            <a:noAutofit/>
          </a:bodyPr>
          <a:lstStyle>
            <a:lvl1pPr marL="400050" indent="-576000">
              <a:buFont typeface="Wingdings" pitchFamily="2" charset="2"/>
              <a:buChar char="l"/>
              <a:defRPr lang="zh-CN" alt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spcBef>
                <a:spcPct val="0"/>
              </a:spcBef>
            </a:pPr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36" name="文本占位符 25"/>
          <p:cNvSpPr>
            <a:spLocks noGrp="1"/>
          </p:cNvSpPr>
          <p:nvPr>
            <p:ph type="body" sz="quarter" idx="11"/>
          </p:nvPr>
        </p:nvSpPr>
        <p:spPr>
          <a:xfrm>
            <a:off x="2172818" y="2564904"/>
            <a:ext cx="6431630" cy="647700"/>
          </a:xfrm>
        </p:spPr>
        <p:txBody>
          <a:bodyPr vert="horz" lIns="91440" tIns="45720" rIns="91440" bIns="45720" rtlCol="0" anchor="ctr">
            <a:noAutofit/>
          </a:bodyPr>
          <a:lstStyle>
            <a:lvl1pPr marL="400050" indent="-576000">
              <a:buFont typeface="Wingdings" pitchFamily="2" charset="2"/>
              <a:buChar char="l"/>
              <a:defRPr lang="zh-CN" alt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spcBef>
                <a:spcPct val="0"/>
              </a:spcBef>
            </a:pPr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37" name="文本占位符 25"/>
          <p:cNvSpPr>
            <a:spLocks noGrp="1"/>
          </p:cNvSpPr>
          <p:nvPr>
            <p:ph type="body" sz="quarter" idx="12"/>
          </p:nvPr>
        </p:nvSpPr>
        <p:spPr>
          <a:xfrm>
            <a:off x="2172818" y="3573016"/>
            <a:ext cx="6431630" cy="647700"/>
          </a:xfrm>
        </p:spPr>
        <p:txBody>
          <a:bodyPr vert="horz" lIns="91440" tIns="45720" rIns="91440" bIns="45720" rtlCol="0" anchor="ctr">
            <a:noAutofit/>
          </a:bodyPr>
          <a:lstStyle>
            <a:lvl1pPr marL="400050" indent="-576000">
              <a:buFont typeface="Wingdings" pitchFamily="2" charset="2"/>
              <a:buChar char="l"/>
              <a:defRPr lang="zh-CN" alt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spcBef>
                <a:spcPct val="0"/>
              </a:spcBef>
            </a:pPr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38" name="文本占位符 25"/>
          <p:cNvSpPr>
            <a:spLocks noGrp="1"/>
          </p:cNvSpPr>
          <p:nvPr>
            <p:ph type="body" sz="quarter" idx="13"/>
          </p:nvPr>
        </p:nvSpPr>
        <p:spPr>
          <a:xfrm>
            <a:off x="2172818" y="4581128"/>
            <a:ext cx="6431630" cy="647700"/>
          </a:xfrm>
        </p:spPr>
        <p:txBody>
          <a:bodyPr vert="horz" lIns="91440" tIns="45720" rIns="91440" bIns="45720" rtlCol="0" anchor="ctr">
            <a:noAutofit/>
          </a:bodyPr>
          <a:lstStyle>
            <a:lvl1pPr marL="400050" indent="-576000">
              <a:buFont typeface="Wingdings" pitchFamily="2" charset="2"/>
              <a:buChar char="l"/>
              <a:defRPr lang="zh-CN" alt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spcBef>
                <a:spcPct val="0"/>
              </a:spcBef>
            </a:pPr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5" name="灯片编号占位符 44"/>
          <p:cNvSpPr>
            <a:spLocks noGrp="1"/>
          </p:cNvSpPr>
          <p:nvPr>
            <p:ph type="sldNum" sz="quarter" idx="16"/>
          </p:nvPr>
        </p:nvSpPr>
        <p:spPr>
          <a:xfrm>
            <a:off x="6686872" y="6356350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fld id="{D42D9BBF-DE35-4754-A136-361E0355C90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260154"/>
            <a:ext cx="1152128" cy="41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4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4000">
              <a:schemeClr val="tx2">
                <a:lumMod val="40000"/>
                <a:lumOff val="60000"/>
              </a:schemeClr>
            </a:gs>
            <a:gs pos="82000">
              <a:srgbClr val="CEE9F9"/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波形 37"/>
          <p:cNvSpPr/>
          <p:nvPr userDrawn="1"/>
        </p:nvSpPr>
        <p:spPr>
          <a:xfrm flipV="1">
            <a:off x="-1549871" y="-453640"/>
            <a:ext cx="12026527" cy="1938423"/>
          </a:xfrm>
          <a:prstGeom prst="wave">
            <a:avLst>
              <a:gd name="adj1" fmla="val 9313"/>
              <a:gd name="adj2" fmla="val -4660"/>
            </a:avLst>
          </a:prstGeom>
          <a:solidFill>
            <a:schemeClr val="tx2">
              <a:lumMod val="20000"/>
              <a:lumOff val="8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-4861048" y="5301208"/>
            <a:ext cx="14977664" cy="3672408"/>
            <a:chOff x="-4861048" y="3379387"/>
            <a:chExt cx="14977664" cy="5378205"/>
          </a:xfrm>
        </p:grpSpPr>
        <p:sp>
          <p:nvSpPr>
            <p:cNvPr id="7" name="波形 6"/>
            <p:cNvSpPr/>
            <p:nvPr userDrawn="1"/>
          </p:nvSpPr>
          <p:spPr>
            <a:xfrm>
              <a:off x="-4861048" y="3379387"/>
              <a:ext cx="14977664" cy="5021593"/>
            </a:xfrm>
            <a:prstGeom prst="wave">
              <a:avLst>
                <a:gd name="adj1" fmla="val 9313"/>
                <a:gd name="adj2" fmla="val -225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弦形 7"/>
            <p:cNvSpPr/>
            <p:nvPr userDrawn="1"/>
          </p:nvSpPr>
          <p:spPr>
            <a:xfrm>
              <a:off x="-3348879" y="4293096"/>
              <a:ext cx="13321480" cy="4464496"/>
            </a:xfrm>
            <a:prstGeom prst="chord">
              <a:avLst>
                <a:gd name="adj1" fmla="val 11609387"/>
                <a:gd name="adj2" fmla="val 21592823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/>
            </a:p>
          </p:txBody>
        </p:sp>
        <p:sp>
          <p:nvSpPr>
            <p:cNvPr id="9" name="弦形 8"/>
            <p:cNvSpPr/>
            <p:nvPr userDrawn="1"/>
          </p:nvSpPr>
          <p:spPr>
            <a:xfrm>
              <a:off x="-1968152" y="4582006"/>
              <a:ext cx="11688662" cy="3471638"/>
            </a:xfrm>
            <a:prstGeom prst="chord">
              <a:avLst>
                <a:gd name="adj1" fmla="val 11046541"/>
                <a:gd name="adj2" fmla="val 789284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/>
            </a:p>
          </p:txBody>
        </p:sp>
      </p:grpSp>
      <p:pic>
        <p:nvPicPr>
          <p:cNvPr id="4100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261351"/>
            <a:ext cx="1735786" cy="35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31640" y="44624"/>
            <a:ext cx="3816424" cy="584887"/>
          </a:xfr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altLang="en-US" sz="3200" b="1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 userDrawn="1">
            <p:ph idx="1"/>
          </p:nvPr>
        </p:nvSpPr>
        <p:spPr>
          <a:xfrm>
            <a:off x="1115616" y="1700808"/>
            <a:ext cx="7632848" cy="3960440"/>
          </a:xfrm>
        </p:spPr>
        <p:txBody>
          <a:bodyPr>
            <a:normAutofit/>
          </a:bodyPr>
          <a:lstStyle>
            <a:lvl1pPr marL="342900" indent="-3429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u"/>
              <a:defRPr sz="2000"/>
            </a:lvl1pPr>
            <a:lvl2pPr>
              <a:lnSpc>
                <a:spcPct val="150000"/>
              </a:lnSpc>
              <a:defRPr sz="1800"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</p:txBody>
      </p:sp>
      <p:sp>
        <p:nvSpPr>
          <p:cNvPr id="4097" name="灯片编号占位符 4096"/>
          <p:cNvSpPr>
            <a:spLocks noGrp="1"/>
          </p:cNvSpPr>
          <p:nvPr userDrawn="1">
            <p:ph type="sldNum" sz="quarter" idx="12"/>
          </p:nvPr>
        </p:nvSpPr>
        <p:spPr>
          <a:xfrm>
            <a:off x="6732240" y="6093296"/>
            <a:ext cx="2133600" cy="365125"/>
          </a:xfrm>
        </p:spPr>
        <p:txBody>
          <a:bodyPr vert="horz" lIns="91440" tIns="45720" rIns="91440" bIns="45720" rtlCol="0" anchor="ctr"/>
          <a:lstStyle>
            <a:lvl1pPr>
              <a:defRPr lang="zh-CN" altLang="en-US" sz="1400" b="1" smtClean="0">
                <a:solidFill>
                  <a:schemeClr val="tx2"/>
                </a:solidFill>
                <a:latin typeface="+mj-lt"/>
              </a:defRPr>
            </a:lvl1pPr>
          </a:lstStyle>
          <a:p>
            <a:fld id="{D42D9BBF-DE35-4754-A136-361E0355C902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260154"/>
            <a:ext cx="1152128" cy="41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82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/>
        </p:nvGrpSpPr>
        <p:grpSpPr>
          <a:xfrm>
            <a:off x="-4986470" y="3595411"/>
            <a:ext cx="14977664" cy="5378205"/>
            <a:chOff x="-4861048" y="3379387"/>
            <a:chExt cx="14977664" cy="5378205"/>
          </a:xfrm>
        </p:grpSpPr>
        <p:sp>
          <p:nvSpPr>
            <p:cNvPr id="16" name="波形 15"/>
            <p:cNvSpPr/>
            <p:nvPr userDrawn="1"/>
          </p:nvSpPr>
          <p:spPr>
            <a:xfrm>
              <a:off x="-4861048" y="3379387"/>
              <a:ext cx="14977664" cy="5021593"/>
            </a:xfrm>
            <a:prstGeom prst="wave">
              <a:avLst>
                <a:gd name="adj1" fmla="val 9313"/>
                <a:gd name="adj2" fmla="val -225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弦形 16"/>
            <p:cNvSpPr/>
            <p:nvPr userDrawn="1"/>
          </p:nvSpPr>
          <p:spPr>
            <a:xfrm>
              <a:off x="-3348879" y="4293096"/>
              <a:ext cx="13321480" cy="4464496"/>
            </a:xfrm>
            <a:prstGeom prst="chord">
              <a:avLst>
                <a:gd name="adj1" fmla="val 11609387"/>
                <a:gd name="adj2" fmla="val 21592823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/>
            </a:p>
          </p:txBody>
        </p:sp>
        <p:sp>
          <p:nvSpPr>
            <p:cNvPr id="18" name="弦形 17"/>
            <p:cNvSpPr/>
            <p:nvPr userDrawn="1"/>
          </p:nvSpPr>
          <p:spPr>
            <a:xfrm>
              <a:off x="-1968152" y="4582005"/>
              <a:ext cx="11688662" cy="3471638"/>
            </a:xfrm>
            <a:prstGeom prst="chord">
              <a:avLst>
                <a:gd name="adj1" fmla="val 11271132"/>
                <a:gd name="adj2" fmla="val 789284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/>
            </a:p>
          </p:txBody>
        </p:sp>
        <p:sp>
          <p:nvSpPr>
            <p:cNvPr id="19" name="矩形 18"/>
            <p:cNvSpPr/>
            <p:nvPr userDrawn="1"/>
          </p:nvSpPr>
          <p:spPr>
            <a:xfrm>
              <a:off x="-252536" y="5758487"/>
              <a:ext cx="9521958" cy="258945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/>
          </p:nvPr>
        </p:nvSpPr>
        <p:spPr>
          <a:xfrm>
            <a:off x="1115616" y="1908009"/>
            <a:ext cx="7221322" cy="584887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altLang="en-US" sz="4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260154"/>
            <a:ext cx="1152128" cy="41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09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419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604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2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645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650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D9BBF-DE35-4754-A136-361E0355C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27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400" dirty="0"/>
              <a:t>智能</a:t>
            </a:r>
            <a:r>
              <a:rPr lang="zh-CN" altLang="en-US" sz="4400" dirty="0" smtClean="0"/>
              <a:t>家居控制技术及应用</a:t>
            </a:r>
            <a:endParaRPr lang="zh-CN" altLang="en-US" sz="44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100196" y="3220952"/>
            <a:ext cx="4931050" cy="568088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第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章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烟雾报警系统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07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331640" y="188640"/>
            <a:ext cx="2232248" cy="432048"/>
          </a:xfrm>
        </p:spPr>
        <p:txBody>
          <a:bodyPr/>
          <a:lstStyle/>
          <a:p>
            <a:r>
              <a:rPr lang="zh-CN" altLang="en-US" sz="1600" dirty="0"/>
              <a:t>烟雾报警</a:t>
            </a:r>
            <a:r>
              <a:rPr lang="zh-CN" altLang="en-US" sz="1600" dirty="0" smtClean="0"/>
              <a:t>系统应用</a:t>
            </a:r>
            <a:endParaRPr lang="zh-CN" altLang="en-US" sz="1600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289022" y="720505"/>
            <a:ext cx="4931050" cy="568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u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习题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4-2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5576" y="1556792"/>
            <a:ext cx="7632848" cy="2956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dirty="0" smtClean="0"/>
              <a:t>1</a:t>
            </a:r>
            <a:r>
              <a:rPr lang="zh-CN" altLang="en-US" dirty="0" smtClean="0"/>
              <a:t>、如果要在自己家安装烟雾报警器，你会选择在什么地方进行安装？</a:t>
            </a:r>
            <a:endParaRPr lang="en-US" altLang="zh-CN" dirty="0" smtClean="0"/>
          </a:p>
          <a:p>
            <a:pPr indent="457200" algn="just">
              <a:lnSpc>
                <a:spcPct val="150000"/>
              </a:lnSpc>
            </a:pPr>
            <a:r>
              <a:rPr lang="en-US" altLang="zh-CN" dirty="0" smtClean="0"/>
              <a:t>2</a:t>
            </a:r>
            <a:r>
              <a:rPr lang="zh-CN" altLang="en-US" dirty="0" smtClean="0"/>
              <a:t>、在日常生活中，人们经常在厨房中使用液化气、煤气作为燃料，但是这些气体有害且易爆炸，隐患事故多。首先，经常会因为操作错误或管道密封不好而出现泄漏现象；其次，若气体泄漏时不能及时被发现和处理或泄漏气体遇明火发生爆炸，则会给家庭及邻居带来灾难。</a:t>
            </a:r>
            <a:endParaRPr lang="en-US" altLang="zh-CN" dirty="0" smtClean="0"/>
          </a:p>
          <a:p>
            <a:pPr indent="457200" algn="just">
              <a:lnSpc>
                <a:spcPct val="150000"/>
              </a:lnSpc>
            </a:pPr>
            <a:r>
              <a:rPr lang="zh-CN" altLang="en-US" dirty="0" smtClean="0"/>
              <a:t>根据上述家庭厨房中存在的隐患，试设计一款厨房综合安全报警系统，可以对厨房火灾进行有效的监控和报警。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228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2"/>
          <p:cNvSpPr>
            <a:spLocks noGrp="1"/>
          </p:cNvSpPr>
          <p:nvPr>
            <p:ph type="body" sz="quarter" idx="10"/>
          </p:nvPr>
        </p:nvSpPr>
        <p:spPr>
          <a:xfrm>
            <a:off x="1691680" y="2924944"/>
            <a:ext cx="6431630" cy="647700"/>
          </a:xfrm>
        </p:spPr>
        <p:txBody>
          <a:bodyPr/>
          <a:lstStyle/>
          <a:p>
            <a:r>
              <a:rPr lang="zh-CN" altLang="en-US" dirty="0" smtClean="0"/>
              <a:t>烟雾报警系统实训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0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331640" y="188640"/>
            <a:ext cx="3778922" cy="432048"/>
          </a:xfrm>
        </p:spPr>
        <p:txBody>
          <a:bodyPr/>
          <a:lstStyle/>
          <a:p>
            <a:r>
              <a:rPr lang="zh-CN" altLang="en-US" sz="1600" dirty="0" smtClean="0"/>
              <a:t>烟雾报警系统实训</a:t>
            </a:r>
            <a:endParaRPr lang="zh-CN" altLang="en-US" sz="1600" dirty="0">
              <a:latin typeface="+mn-ea"/>
              <a:ea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289022" y="772680"/>
            <a:ext cx="4931050" cy="568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u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继电器模块与烟雾传感器模块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介绍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1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331640" y="188640"/>
            <a:ext cx="3778922" cy="432048"/>
          </a:xfrm>
        </p:spPr>
        <p:txBody>
          <a:bodyPr/>
          <a:lstStyle/>
          <a:p>
            <a:r>
              <a:rPr lang="zh-CN" altLang="en-US" sz="1600" dirty="0" smtClean="0"/>
              <a:t>烟雾报警系统实训</a:t>
            </a:r>
            <a:endParaRPr lang="zh-CN" altLang="en-US" sz="1600" dirty="0">
              <a:latin typeface="+mn-ea"/>
              <a:ea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289022" y="772680"/>
            <a:ext cx="4931050" cy="568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u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实训步骤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15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331640" y="188640"/>
            <a:ext cx="3778922" cy="432048"/>
          </a:xfrm>
        </p:spPr>
        <p:txBody>
          <a:bodyPr/>
          <a:lstStyle/>
          <a:p>
            <a:r>
              <a:rPr lang="zh-CN" altLang="en-US" sz="1600" dirty="0" smtClean="0"/>
              <a:t>烟雾报警系统实训</a:t>
            </a:r>
            <a:endParaRPr lang="zh-CN" altLang="en-US" sz="1600" dirty="0">
              <a:latin typeface="+mn-ea"/>
              <a:ea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289022" y="772680"/>
            <a:ext cx="4931050" cy="568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u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习题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4-3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5576" y="1628800"/>
            <a:ext cx="7704856" cy="254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dirty="0" smtClean="0"/>
              <a:t>1</a:t>
            </a:r>
            <a:r>
              <a:rPr lang="zh-CN" altLang="en-US" dirty="0" smtClean="0"/>
              <a:t>、改变继电器模块或烟雾传感器模块的地址，当网络地址不一致时，观察对实验的影响。</a:t>
            </a:r>
            <a:endParaRPr lang="en-US" altLang="zh-CN" dirty="0" smtClean="0"/>
          </a:p>
          <a:p>
            <a:pPr indent="457200" algn="just">
              <a:lnSpc>
                <a:spcPct val="150000"/>
              </a:lnSpc>
            </a:pPr>
            <a:r>
              <a:rPr lang="en-US" altLang="zh-CN" dirty="0" smtClean="0"/>
              <a:t>2</a:t>
            </a:r>
            <a:r>
              <a:rPr lang="zh-CN" altLang="en-US" dirty="0" smtClean="0"/>
              <a:t>、改变烟雾传感器模块的阈值，观察不同阈值对实验的影响。</a:t>
            </a:r>
            <a:endParaRPr lang="en-US" altLang="zh-CN" dirty="0"/>
          </a:p>
          <a:p>
            <a:pPr indent="457200" algn="just">
              <a:lnSpc>
                <a:spcPct val="150000"/>
              </a:lnSpc>
            </a:pPr>
            <a:r>
              <a:rPr lang="en-US" altLang="zh-CN" dirty="0" smtClean="0"/>
              <a:t>3</a:t>
            </a:r>
            <a:r>
              <a:rPr lang="zh-CN" altLang="en-US" dirty="0" smtClean="0"/>
              <a:t>、当没有可用电池时，是否能用</a:t>
            </a:r>
            <a:r>
              <a:rPr lang="en-US" altLang="zh-CN" dirty="0" smtClean="0"/>
              <a:t>USB</a:t>
            </a:r>
            <a:r>
              <a:rPr lang="zh-CN" altLang="en-US" dirty="0" smtClean="0"/>
              <a:t>接口线供电？</a:t>
            </a:r>
            <a:endParaRPr lang="en-US" altLang="zh-CN" dirty="0" smtClean="0"/>
          </a:p>
          <a:p>
            <a:pPr indent="457200" algn="just">
              <a:lnSpc>
                <a:spcPct val="150000"/>
              </a:lnSpc>
            </a:pPr>
            <a:r>
              <a:rPr lang="en-US" altLang="zh-CN" dirty="0" smtClean="0"/>
              <a:t>4</a:t>
            </a:r>
            <a:r>
              <a:rPr lang="zh-CN" altLang="en-US" dirty="0" smtClean="0"/>
              <a:t>、查资料估算理论上模块上的电池能用多久。</a:t>
            </a:r>
            <a:endParaRPr lang="en-US" altLang="zh-CN" dirty="0" smtClean="0"/>
          </a:p>
          <a:p>
            <a:pPr indent="457200" algn="just">
              <a:lnSpc>
                <a:spcPct val="150000"/>
              </a:lnSpc>
            </a:pPr>
            <a:r>
              <a:rPr lang="en-US" altLang="zh-CN" dirty="0" smtClean="0"/>
              <a:t>5</a:t>
            </a:r>
            <a:r>
              <a:rPr lang="zh-CN" altLang="en-US" dirty="0" smtClean="0"/>
              <a:t>、完成实验后，分小组讨论烟雾传感器的最佳阈值是多少，为什么？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07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/>
              <a:t>烟雾报警系统介绍</a:t>
            </a:r>
            <a:endParaRPr lang="zh-CN" altLang="en-US" dirty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烟雾报警系统应用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2"/>
          </p:nvPr>
        </p:nvSpPr>
        <p:spPr>
          <a:xfrm>
            <a:off x="2172818" y="3812927"/>
            <a:ext cx="6431630" cy="647700"/>
          </a:xfrm>
        </p:spPr>
        <p:txBody>
          <a:bodyPr/>
          <a:lstStyle/>
          <a:p>
            <a:r>
              <a:rPr lang="zh-CN" altLang="en-US" dirty="0" smtClean="0"/>
              <a:t>烟雾报警系统实训</a:t>
            </a:r>
            <a:r>
              <a:rPr lang="zh-CN" altLang="en-US" dirty="0" smtClean="0"/>
              <a:t> </a:t>
            </a:r>
          </a:p>
          <a:p>
            <a:pPr marL="0" indent="0">
              <a:buNone/>
            </a:pPr>
            <a:r>
              <a:rPr lang="en-US" altLang="zh-CN" dirty="0" smtClean="0"/>
              <a:t>        </a:t>
            </a:r>
            <a:endParaRPr lang="zh-CN" altLang="en-US" dirty="0">
              <a:latin typeface="+mj-ea"/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65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2"/>
          <p:cNvSpPr>
            <a:spLocks noGrp="1"/>
          </p:cNvSpPr>
          <p:nvPr>
            <p:ph type="body" sz="quarter" idx="10"/>
          </p:nvPr>
        </p:nvSpPr>
        <p:spPr>
          <a:xfrm>
            <a:off x="1691680" y="2924944"/>
            <a:ext cx="6431630" cy="647700"/>
          </a:xfrm>
        </p:spPr>
        <p:txBody>
          <a:bodyPr/>
          <a:lstStyle/>
          <a:p>
            <a:r>
              <a:rPr lang="zh-CN" altLang="en-US" dirty="0" smtClean="0"/>
              <a:t>烟雾报警系统介绍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929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331640" y="188640"/>
            <a:ext cx="2232248" cy="432048"/>
          </a:xfrm>
        </p:spPr>
        <p:txBody>
          <a:bodyPr/>
          <a:lstStyle/>
          <a:p>
            <a:r>
              <a:rPr lang="zh-CN" altLang="en-US" sz="1600" dirty="0"/>
              <a:t>烟雾报警</a:t>
            </a:r>
            <a:r>
              <a:rPr lang="zh-CN" altLang="en-US" sz="1600" dirty="0" smtClean="0"/>
              <a:t>系统介绍</a:t>
            </a:r>
            <a:endParaRPr lang="zh-CN" altLang="en-US" sz="1600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289022" y="772680"/>
            <a:ext cx="4931050" cy="568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u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烟雾报警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系统功能简介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3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331640" y="188640"/>
            <a:ext cx="2232248" cy="432048"/>
          </a:xfrm>
        </p:spPr>
        <p:txBody>
          <a:bodyPr/>
          <a:lstStyle/>
          <a:p>
            <a:r>
              <a:rPr lang="zh-CN" altLang="en-US" sz="1600" dirty="0"/>
              <a:t>烟雾报警</a:t>
            </a:r>
            <a:r>
              <a:rPr lang="zh-CN" altLang="en-US" sz="1600" dirty="0" smtClean="0"/>
              <a:t>系统介绍</a:t>
            </a:r>
            <a:endParaRPr lang="zh-CN" altLang="en-US" sz="1600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289022" y="772680"/>
            <a:ext cx="4931050" cy="568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u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烟雾报警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系统传感器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331640" y="188640"/>
            <a:ext cx="2232248" cy="432048"/>
          </a:xfrm>
        </p:spPr>
        <p:txBody>
          <a:bodyPr/>
          <a:lstStyle/>
          <a:p>
            <a:r>
              <a:rPr lang="zh-CN" altLang="en-US" sz="1600" dirty="0"/>
              <a:t>烟雾报警</a:t>
            </a:r>
            <a:r>
              <a:rPr lang="zh-CN" altLang="en-US" sz="1600" dirty="0" smtClean="0"/>
              <a:t>系统介绍</a:t>
            </a:r>
            <a:endParaRPr lang="zh-CN" altLang="en-US" sz="1600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289022" y="772680"/>
            <a:ext cx="4931050" cy="568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u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习题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4-1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5576" y="1628800"/>
            <a:ext cx="7704856" cy="3372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zh-CN" altLang="en-US" dirty="0" smtClean="0"/>
              <a:t>结合下面的材料，试分析影响烟雾浓度值的因素有哪些。</a:t>
            </a:r>
            <a:endParaRPr lang="en-US" altLang="zh-CN" dirty="0" smtClean="0"/>
          </a:p>
          <a:p>
            <a:pPr indent="457200" algn="just">
              <a:lnSpc>
                <a:spcPct val="150000"/>
              </a:lnSpc>
            </a:pPr>
            <a:r>
              <a:rPr lang="en-US" altLang="zh-CN" dirty="0" smtClean="0"/>
              <a:t>MQ-2</a:t>
            </a:r>
            <a:r>
              <a:rPr lang="zh-CN" altLang="en-US" dirty="0" smtClean="0"/>
              <a:t>烟雾传感器是半导体传感器，用于测量可燃气体、烟雾的浓度。适用于家庭或工厂的气体泄漏监测装置，可监测液化气、丁烷、丙烷、甲烷、酒精、氢气、烟雾等。</a:t>
            </a:r>
            <a:endParaRPr lang="en-US" altLang="zh-CN" dirty="0" smtClean="0"/>
          </a:p>
          <a:p>
            <a:pPr indent="457200" algn="just">
              <a:lnSpc>
                <a:spcPct val="150000"/>
              </a:lnSpc>
            </a:pPr>
            <a:r>
              <a:rPr lang="zh-CN" altLang="en-US" dirty="0" smtClean="0"/>
              <a:t>注意，这种传感器对于气体、烟雾浓度的测量能力是会被“消耗”的。当接触的可燃气体、烟雾的数量达到一定程度时就会失效。所以只能用来检测偶尔出现的可燃气体（如用在火灾报警器上），用作连续测量时很快就会失效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290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2"/>
          <p:cNvSpPr>
            <a:spLocks noGrp="1"/>
          </p:cNvSpPr>
          <p:nvPr>
            <p:ph type="body" sz="quarter" idx="10"/>
          </p:nvPr>
        </p:nvSpPr>
        <p:spPr>
          <a:xfrm>
            <a:off x="1691680" y="2924944"/>
            <a:ext cx="6431630" cy="647700"/>
          </a:xfrm>
        </p:spPr>
        <p:txBody>
          <a:bodyPr/>
          <a:lstStyle/>
          <a:p>
            <a:r>
              <a:rPr lang="zh-CN" altLang="en-US" dirty="0" smtClean="0"/>
              <a:t>烟雾报警系统应用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42D9BBF-DE35-4754-A136-361E0355C902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37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331640" y="188640"/>
            <a:ext cx="2232248" cy="432048"/>
          </a:xfrm>
        </p:spPr>
        <p:txBody>
          <a:bodyPr/>
          <a:lstStyle/>
          <a:p>
            <a:r>
              <a:rPr lang="zh-CN" altLang="en-US" sz="1600" dirty="0"/>
              <a:t>烟雾报警</a:t>
            </a:r>
            <a:r>
              <a:rPr lang="zh-CN" altLang="en-US" sz="1600" dirty="0" smtClean="0"/>
              <a:t>系统应用</a:t>
            </a:r>
            <a:endParaRPr lang="zh-CN" altLang="en-US" sz="1600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289022" y="720505"/>
            <a:ext cx="4931050" cy="568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u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烟雾报警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系统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应用技术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99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331640" y="188640"/>
            <a:ext cx="2232248" cy="432048"/>
          </a:xfrm>
        </p:spPr>
        <p:txBody>
          <a:bodyPr/>
          <a:lstStyle/>
          <a:p>
            <a:r>
              <a:rPr lang="zh-CN" altLang="en-US" sz="1600" dirty="0"/>
              <a:t>烟雾报警</a:t>
            </a:r>
            <a:r>
              <a:rPr lang="zh-CN" altLang="en-US" sz="1600" dirty="0" smtClean="0"/>
              <a:t>系统应用</a:t>
            </a:r>
            <a:endParaRPr lang="zh-CN" altLang="en-US" sz="1600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D9BBF-DE35-4754-A136-361E0355C902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289022" y="720505"/>
            <a:ext cx="4931050" cy="568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u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烟雾报警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系统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应用场景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54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移动配色">
      <a:dk1>
        <a:sysClr val="windowText" lastClr="000000"/>
      </a:dk1>
      <a:lt1>
        <a:sysClr val="window" lastClr="FFFFFF"/>
      </a:lt1>
      <a:dk2>
        <a:srgbClr val="188DD5"/>
      </a:dk2>
      <a:lt2>
        <a:srgbClr val="EEECE1"/>
      </a:lt2>
      <a:accent1>
        <a:srgbClr val="FCC8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移动字体">
      <a:majorFont>
        <a:latin typeface="Impac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458</Words>
  <Application>Microsoft Office PowerPoint</Application>
  <PresentationFormat>全屏显示(4:3)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宋体</vt:lpstr>
      <vt:lpstr>微软雅黑</vt:lpstr>
      <vt:lpstr>Arial</vt:lpstr>
      <vt:lpstr>Calibri</vt:lpstr>
      <vt:lpstr>Impact</vt:lpstr>
      <vt:lpstr>Wingdings</vt:lpstr>
      <vt:lpstr>Office 主题​​</vt:lpstr>
      <vt:lpstr>智能家居控制技术及应用</vt:lpstr>
      <vt:lpstr>PowerPoint 演示文稿</vt:lpstr>
      <vt:lpstr>PowerPoint 演示文稿</vt:lpstr>
      <vt:lpstr>烟雾报警系统介绍</vt:lpstr>
      <vt:lpstr>烟雾报警系统介绍</vt:lpstr>
      <vt:lpstr>烟雾报警系统介绍</vt:lpstr>
      <vt:lpstr>PowerPoint 演示文稿</vt:lpstr>
      <vt:lpstr>烟雾报警系统应用</vt:lpstr>
      <vt:lpstr>烟雾报警系统应用</vt:lpstr>
      <vt:lpstr>烟雾报警系统应用</vt:lpstr>
      <vt:lpstr>PowerPoint 演示文稿</vt:lpstr>
      <vt:lpstr>烟雾报警系统实训</vt:lpstr>
      <vt:lpstr>烟雾报警系统实训</vt:lpstr>
      <vt:lpstr>烟雾报警系统实训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fangji</dc:creator>
  <cp:lastModifiedBy>Sky123.Org</cp:lastModifiedBy>
  <cp:revision>123</cp:revision>
  <dcterms:created xsi:type="dcterms:W3CDTF">2012-11-19T08:18:48Z</dcterms:created>
  <dcterms:modified xsi:type="dcterms:W3CDTF">2017-06-28T05:33:20Z</dcterms:modified>
</cp:coreProperties>
</file>